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bmp" ContentType="image/bmp"/>
  <Default Extension="emf" ContentType="image/x-emf"/>
  <Default Extension="wmf" ContentType="image/x-w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"/>
  </p:notesMasterIdLst>
  <p:sldIdLst xmlns:a="http://schemas.openxmlformats.org/drawingml/2006/main" xmlns:r="http://schemas.openxmlformats.org/officeDocument/2006/relationships" xmlns:p="http://schemas.openxmlformats.org/presentationml/2006/main"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"/>
      <p:bold r:id="rId4"/>
      <p:italic r:id="rId5"/>
      <p:boldItalic r:id="rId6"/>
    </p:embeddedFont>
    <p:embeddedFont>
      <p:font typeface="Mont Heavy" panose="020B0604020202020204" charset="0"/>
      <p:bold r:id="rId7"/>
    </p:embeddedFont>
    <p:embeddedFont>
      <p:font typeface="Mont Light" panose="020B0604020202020204" charset="0"/>
      <p:regular r:id="rId8"/>
    </p:embeddedFont>
    <p:embeddedFont>
      <p:font typeface="Open Sans" panose="020B0606030504020204" pitchFamily="34" charset="0"/>
      <p:regular r:id="rId9"/>
      <p:bold r:id="rId10"/>
      <p:italic r:id="rId11"/>
      <p:boldItalic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3640"/>
    <a:srgbClr val="9FA8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D083AE6-46FA-4A59-8FB0-9F97EB10719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88" autoAdjust="0"/>
    <p:restoredTop sz="94660"/>
  </p:normalViewPr>
  <p:slideViewPr>
    <p:cSldViewPr snapToGrid="0">
      <p:cViewPr>
        <p:scale>
          <a:sx n="150" d="100"/>
          <a:sy n="150" d="100"/>
        </p:scale>
        <p:origin x="1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
<Relationships  xmlns="http://schemas.openxmlformats.org/package/2006/relationships">
<Relationship Id="rId8" Type="http://schemas.openxmlformats.org/officeDocument/2006/relationships/font" Target="fonts/font6.fntdata"/>
<Relationship Id="rId13" Type="http://schemas.openxmlformats.org/officeDocument/2006/relationships/presProps" Target="presProps.xml"/>
<Relationship Id="rId3" Type="http://schemas.openxmlformats.org/officeDocument/2006/relationships/font" Target="fonts/font1.fntdata"/>
<Relationship Id="rId7" Type="http://schemas.openxmlformats.org/officeDocument/2006/relationships/font" Target="fonts/font5.fntdata"/>
<Relationship Id="rId12" Type="http://schemas.openxmlformats.org/officeDocument/2006/relationships/font" Target="fonts/font10.fntdata"/>
<Relationship Id="rId2" Type="http://schemas.openxmlformats.org/officeDocument/2006/relationships/notesMaster" Target="notesMasters/notesMaster1.xml"/>
<Relationship Id="rId16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6" Type="http://schemas.openxmlformats.org/officeDocument/2006/relationships/font" Target="fonts/font4.fntdata"/>
<Relationship Id="rId11" Type="http://schemas.openxmlformats.org/officeDocument/2006/relationships/font" Target="fonts/font9.fntdata"/>
<Relationship Id="rId5" Type="http://schemas.openxmlformats.org/officeDocument/2006/relationships/font" Target="fonts/font3.fntdata"/>
<Relationship Id="rId15" Type="http://schemas.openxmlformats.org/officeDocument/2006/relationships/theme" Target="theme/theme1.xml"/>
<Relationship Id="rId10" Type="http://schemas.openxmlformats.org/officeDocument/2006/relationships/font" Target="fonts/font8.fntdata"/>
<Relationship Id="rId4" Type="http://schemas.openxmlformats.org/officeDocument/2006/relationships/font" Target="fonts/font2.fntdata"/>
<Relationship Id="rId9" Type="http://schemas.openxmlformats.org/officeDocument/2006/relationships/font" Target="fonts/font7.fntdata"/>
<Relationship Id="rId14" Type="http://schemas.openxmlformats.org/officeDocument/2006/relationships/viewProps" Target="viewProps.xml"/>
<Relationship Id="rId17" Type="http://schemas.openxmlformats.org/officeDocument/2006/relationships/slide" Target="slides/slide1.xml"/>
<Relationship Id="rId18" Type="http://schemas.openxmlformats.org/officeDocument/2006/relationships/slide" Target="slides/slide2.xml"/>
<Relationship Id="rId19" Type="http://schemas.openxmlformats.org/officeDocument/2006/relationships/slide" Target="slides/slide3.xml"/>
<Relationship Id="rId20" Type="http://schemas.openxmlformats.org/officeDocument/2006/relationships/slide" Target="slides/slide4.xml"/>
<Relationship Id="rId21" Type="http://schemas.openxmlformats.org/officeDocument/2006/relationships/slide" Target="slides/slide5.xml"/>
<Relationship Id="rId22" Type="http://schemas.openxmlformats.org/officeDocument/2006/relationships/slide" Target="slides/slide6.xml"/>
<Relationship Id="rId23" Type="http://schemas.openxmlformats.org/officeDocument/2006/relationships/slide" Target="slides/slide7.xml"/>
<Relationship Id="rId24" Type="http://schemas.openxmlformats.org/officeDocument/2006/relationships/slide" Target="slides/slide8.xml"/>
<Relationship Id="rId25" Type="http://schemas.openxmlformats.org/officeDocument/2006/relationships/slide" Target="slides/slide9.xml"/>
<Relationship Id="rId26" Type="http://schemas.openxmlformats.org/officeDocument/2006/relationships/slide" Target="slides/slide10.xml"/>
<Relationship Id="rId27" Type="http://schemas.openxmlformats.org/officeDocument/2006/relationships/slide" Target="slides/slide11.xml"/>
<Relationship Id="rId28" Type="http://schemas.openxmlformats.org/officeDocument/2006/relationships/slide" Target="slides/slide12.xml"/>
<Relationship Id="rId29" Type="http://schemas.openxmlformats.org/officeDocument/2006/relationships/slide" Target="slides/slide13.xml"/>
<Relationship Id="rId30" Type="http://schemas.openxmlformats.org/officeDocument/2006/relationships/slide" Target="slides/slide14.xml"/>
<Relationship Id="rId31" Type="http://schemas.openxmlformats.org/officeDocument/2006/relationships/slide" Target="slides/slide15.xml"/>
<Relationship Id="rId32" Type="http://schemas.openxmlformats.org/officeDocument/2006/relationships/slide" Target="slides/slide16.xml"/>
<Relationship Id="rId33" Type="http://schemas.openxmlformats.org/officeDocument/2006/relationships/slide" Target="slides/slide17.xml"/>
<Relationship Id="rId34" Type="http://schemas.openxmlformats.org/officeDocument/2006/relationships/slide" Target="slides/slide18.xml"/>
<Relationship Id="rId35" Type="http://schemas.openxmlformats.org/officeDocument/2006/relationships/slide" Target="slides/slide19.xml"/>
<Relationship Id="rId36" Type="http://schemas.openxmlformats.org/officeDocument/2006/relationships/slide" Target="slides/slide20.xml"/>
<Relationship Id="rId37" Type="http://schemas.openxmlformats.org/officeDocument/2006/relationships/slide" Target="slides/slide21.xml"/>
<Relationship Id="rId38" Type="http://schemas.openxmlformats.org/officeDocument/2006/relationships/slide" Target="slides/slide22.xml"/>
<Relationship Id="rId39" Type="http://schemas.openxmlformats.org/officeDocument/2006/relationships/slide" Target="slides/slide23.xml"/>
<Relationship Id="rId40" Type="http://schemas.openxmlformats.org/officeDocument/2006/relationships/slide" Target="slides/slide24.xml"/>
<Relationship Id="rId41" Type="http://schemas.openxmlformats.org/officeDocument/2006/relationships/slide" Target="slides/slide25.xml"/>
</Relationships>
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CCD2A6-B5E6-46A1-BEAE-67E2B354F048}" type="datetimeFigureOut">
              <a:rPr lang="en-CH" smtClean="0"/>
              <a:t>05/17/2022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D5CB61-BFF4-4594-A2CF-F8FEA013FEC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61586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blackboard&#10;&#10;Description automatically generated">
            <a:extLst>
              <a:ext uri="{FF2B5EF4-FFF2-40B4-BE49-F238E27FC236}">
                <a16:creationId xmlns:a16="http://schemas.microsoft.com/office/drawing/2014/main" id="{9C3C95EC-E4C5-4846-8712-DB94E08C41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9" t="451" r="4200" b="-451"/>
          <a:stretch/>
        </p:blipFill>
        <p:spPr>
          <a:xfrm>
            <a:off x="0" y="736536"/>
            <a:ext cx="9144000" cy="6149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CBB00-394A-4F52-AB2E-59765AB32A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782" y="1044195"/>
            <a:ext cx="8727509" cy="1129663"/>
          </a:xfrm>
          <a:noFill/>
        </p:spPr>
        <p:txBody>
          <a:bodyPr anchor="b">
            <a:normAutofit/>
          </a:bodyPr>
          <a:lstStyle>
            <a:lvl1pPr algn="l">
              <a:defRPr sz="3200" b="0">
                <a:solidFill>
                  <a:schemeClr val="bg1"/>
                </a:solidFill>
                <a:latin typeface="Mont light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0DCD58-A6DE-4685-AD63-FEF15B6E3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161" y="2273874"/>
            <a:ext cx="8727509" cy="3757809"/>
          </a:xfrm>
        </p:spPr>
        <p:txBody>
          <a:bodyPr lIns="274320"/>
          <a:lstStyle>
            <a:lvl1pPr marL="0" indent="0" algn="l">
              <a:buNone/>
              <a:defRPr sz="2000" b="0" i="0" baseline="0">
                <a:solidFill>
                  <a:srgbClr val="00B0F0"/>
                </a:solidFill>
                <a:latin typeface="Mont light" panose="00000500000000000000" pitchFamily="50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9551B-901C-4D34-92CB-97F3734196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90E8E99B-7987-4216-A653-2289E721DDD1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AEBD8-4A81-431A-AD17-A6A416641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C2F10-8A59-4F5F-84AA-41447B704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61C54E-BD9A-4A8C-84A9-A557400F7DE5}"/>
              </a:ext>
            </a:extLst>
          </p:cNvPr>
          <p:cNvSpPr/>
          <p:nvPr userDrawn="1"/>
        </p:nvSpPr>
        <p:spPr>
          <a:xfrm>
            <a:off x="0" y="0"/>
            <a:ext cx="9144000" cy="755999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sng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3E4B7A-C528-4820-87D0-F6D847A75F95}"/>
              </a:ext>
            </a:extLst>
          </p:cNvPr>
          <p:cNvSpPr txBox="1"/>
          <p:nvPr userDrawn="1"/>
        </p:nvSpPr>
        <p:spPr>
          <a:xfrm>
            <a:off x="6645086" y="187475"/>
            <a:ext cx="2152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9FA82E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Inti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Quan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3993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F55EAF3D-9CFA-4FC9-AA0C-DF7E220E11CA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891" y="1205547"/>
            <a:ext cx="5403284" cy="44469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95950" y="1205548"/>
            <a:ext cx="3228845" cy="50216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7891" y="5781584"/>
            <a:ext cx="5403284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900"/>
            </a:lvl1pPr>
            <a:lvl2pPr marL="342900" indent="0">
              <a:buFont typeface="Arial" panose="020B0604020202020204" pitchFamily="34" charset="0"/>
              <a:buNone/>
              <a:defRPr sz="825"/>
            </a:lvl2pPr>
            <a:lvl3pPr marL="685800" indent="0">
              <a:buFont typeface="Arial" panose="020B0604020202020204" pitchFamily="34" charset="0"/>
              <a:buNone/>
              <a:defRPr sz="788"/>
            </a:lvl3pPr>
            <a:lvl4pPr marL="1028700" indent="0">
              <a:buFont typeface="Arial" panose="020B0604020202020204" pitchFamily="34" charset="0"/>
              <a:buNone/>
              <a:defRPr sz="750"/>
            </a:lvl4pPr>
            <a:lvl5pPr marL="1371600" indent="0">
              <a:buFont typeface="Arial" panose="020B0604020202020204" pitchFamily="34" charset="0"/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59227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89BFF260-1674-4B54-A3A6-8BD99D2AA53F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891" y="1205547"/>
            <a:ext cx="4326959" cy="44469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205549"/>
            <a:ext cx="4295645" cy="44469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119" y="5781584"/>
            <a:ext cx="4326731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900"/>
            </a:lvl1pPr>
            <a:lvl2pPr marL="342900" indent="0">
              <a:buFont typeface="Arial" panose="020B0604020202020204" pitchFamily="34" charset="0"/>
              <a:buNone/>
              <a:defRPr sz="825"/>
            </a:lvl2pPr>
            <a:lvl3pPr marL="685800" indent="0">
              <a:buFont typeface="Arial" panose="020B0604020202020204" pitchFamily="34" charset="0"/>
              <a:buNone/>
              <a:defRPr sz="788"/>
            </a:lvl3pPr>
            <a:lvl4pPr marL="1028700" indent="0">
              <a:buFont typeface="Arial" panose="020B0604020202020204" pitchFamily="34" charset="0"/>
              <a:buNone/>
              <a:defRPr sz="750"/>
            </a:lvl4pPr>
            <a:lvl5pPr marL="1371600" indent="0">
              <a:buFont typeface="Arial" panose="020B0604020202020204" pitchFamily="34" charset="0"/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8CA0C6-2B85-43B4-92F5-635817B1E1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29150" y="5781675"/>
            <a:ext cx="4295775" cy="4460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/>
            </a:lvl1pPr>
            <a:lvl2pPr marL="342900" indent="0">
              <a:buFontTx/>
              <a:buNone/>
              <a:defRPr sz="825"/>
            </a:lvl2pPr>
            <a:lvl3pPr marL="685800" indent="0">
              <a:buFontTx/>
              <a:buNone/>
              <a:defRPr sz="788"/>
            </a:lvl3pPr>
            <a:lvl4pPr marL="1028700" indent="0">
              <a:buFontTx/>
              <a:buNone/>
              <a:defRPr sz="750"/>
            </a:lvl4pPr>
            <a:lvl5pPr marL="1371600" indent="0">
              <a:buFontTx/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216857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EEDBF-B9EE-46CF-A2B0-8EE3479EF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AF6FB-AD6C-4882-81B0-96CE078AA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3832D-5B97-457A-BE16-A272372A46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0BE55C-A71C-4022-9131-15FEDC1167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2F743A-257A-4CB8-B95B-5C988CC62C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5E529E-3A21-43D7-BDFA-A5A848AC67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50B48069-9BF5-4AAA-976B-ABC4BE64C868}" type="datetime1">
              <a:rPr lang="en-US" smtClean="0"/>
              <a:t>5/17/2022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A1AC98-0217-4FDD-B158-1F74B7A15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112B28-E129-463E-A880-BAB46D30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881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FB276-42C6-48C4-A2D0-A097A7FD2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  <a:solidFill>
            <a:srgbClr val="0070C0"/>
          </a:solidFill>
        </p:spPr>
        <p:txBody>
          <a:bodyPr lIns="457200" rIns="9144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B95676-139F-437C-84CA-5CF7DDD4E7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FE4BCB95-AB5B-4A5C-9110-200EF78E4778}" type="datetime1">
              <a:rPr lang="en-US" smtClean="0"/>
              <a:t>5/17/2022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9420A2-E1DF-4D49-99F2-D3EB982FF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D7E900-54AE-43E4-BB83-C57893624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5100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C27AEB-BB7C-4254-8707-325AA89D03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17E66974-7B4A-4094-B0D5-4B350890C16B}" type="datetime1">
              <a:rPr lang="en-US" smtClean="0"/>
              <a:t>5/17/2022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5558A9-A9C1-4ED8-A9ED-C4CBE090E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ED647-76EB-4236-927F-B7D78416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02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724F0-FC25-4442-B0BF-BA8CE018D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FC00E-6690-4AD8-A046-4B5C64407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E2489-E8B1-4638-8450-E6A93485A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D3769-D87D-4AC3-842D-25FA6FB463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4736CA40-B21E-4BC1-BF1D-883E6BE6094B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72A216-50B5-446A-B870-D3E1EE07A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81DF2-3E25-47D5-861D-21090FF0B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839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56508-A225-4874-9EAF-22917310F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82C181-9AF7-4887-A58E-9CD34DE9C5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23641-3CA3-41A0-908F-A9202B5D1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B42A99-71B3-40D2-882D-E5CB06AF89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06D10DB8-659B-4958-A792-DE05210DF328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64F32E-5C4C-4465-800A-4B1AC8DBD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2F93E-9F34-4A6B-936A-74C4DF713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6262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00869-D881-4114-9250-92447B95B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05416-A94C-4542-97F1-92AAFB0E10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0D993-0F1C-40EA-AFEE-B6B5B14132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E7CF5876-4B3B-4A39-B999-95B42A2340FE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BE058-B0D8-4632-9A14-D825C824F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B8F12-4D34-44B5-9B1D-9E63AA9F8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479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A00737-11BB-4E95-A748-27DD621789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F31580-301F-4D45-BF3F-3B77F3F07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AB469-45B1-4622-B0A1-4CC1F7F0E6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88D61156-842F-4F67-B06A-C4646596C268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8CB7E-0935-47AE-8D41-C2E027A47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5C856-5925-49B5-A3FB-38FA764DD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32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4A448851-F1FF-4B89-82AB-47C2886C2712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80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3475892" cy="685799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3815" y="234462"/>
            <a:ext cx="5360981" cy="594250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866735" cy="365125"/>
          </a:xfrm>
          <a:prstGeom prst="rect">
            <a:avLst/>
          </a:prstGeom>
        </p:spPr>
        <p:txBody>
          <a:bodyPr/>
          <a:lstStyle/>
          <a:p>
            <a:fld id="{4A448851-F1FF-4B89-82AB-47C2886C2712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3815" y="6356349"/>
            <a:ext cx="5360981" cy="365125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C1B7E0-79E3-40AA-ABEB-48B3E6B362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9776" y="6235154"/>
            <a:ext cx="2280102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37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891" y="1227552"/>
            <a:ext cx="8736905" cy="447928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9FC0DEDD-AAD6-481E-BA52-3D7C9DFC702B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B30566-8B30-4362-BCB6-7F3B3746A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7891" y="5816375"/>
            <a:ext cx="8736905" cy="365125"/>
          </a:xfrm>
        </p:spPr>
        <p:txBody>
          <a:bodyPr>
            <a:no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825"/>
            </a:lvl2pPr>
            <a:lvl3pPr marL="685800" indent="0">
              <a:buNone/>
              <a:defRPr sz="788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745588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Cap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3477600" cy="685799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4000" y="233999"/>
            <a:ext cx="5360400" cy="54985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9FC0DEDD-AAD6-481E-BA52-3D7C9DFC702B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000" y="6356350"/>
            <a:ext cx="5360796" cy="365125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B30566-8B30-4362-BCB6-7F3B3746A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64000" y="5816375"/>
            <a:ext cx="5360796" cy="365125"/>
          </a:xfrm>
        </p:spPr>
        <p:txBody>
          <a:bodyPr>
            <a:no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825"/>
            </a:lvl2pPr>
            <a:lvl3pPr marL="685800" indent="0">
              <a:buNone/>
              <a:defRPr sz="788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C81F92-669C-4873-9E73-40B11D4197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9776" y="6235154"/>
            <a:ext cx="2280102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96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3E8A-D652-4338-AF10-2620BEDD6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CD88D-4D3C-412E-9FE0-022A07406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BA95A-B650-41C7-9489-6DC88967C0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EC5C82F9-F59C-4CE5-9289-1898459AF428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BC28A-637A-4CE6-988A-B637DDE1F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FEDC3-9E77-41A8-88FA-0756CBBE5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0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DA0CDD85-E753-4251-B347-F1BEE1D272E1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1"/>
            <a:ext cx="9144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479234" cy="4971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71900" y="1205547"/>
            <a:ext cx="5152895" cy="4971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0806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Right Bigg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DA0CDD85-E753-4251-B347-F1BEE1D272E1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1"/>
            <a:ext cx="9144000" cy="1013635"/>
          </a:xfrm>
          <a:solidFill>
            <a:srgbClr val="0070C0"/>
          </a:solidFill>
          <a:ln>
            <a:noFill/>
          </a:ln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23" y="1205547"/>
            <a:ext cx="2827527" cy="4971416"/>
          </a:xfrm>
        </p:spPr>
        <p:txBody>
          <a:bodyPr>
            <a:normAutofit/>
          </a:bodyPr>
          <a:lstStyle>
            <a:lvl1pPr marL="184150" indent="-184150">
              <a:defRPr sz="1400"/>
            </a:lvl1pPr>
            <a:lvl2pPr marL="511175" indent="-168275">
              <a:defRPr sz="1100"/>
            </a:lvl2pPr>
            <a:lvl3pPr marL="831850" indent="-146050"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17769" y="1193023"/>
            <a:ext cx="6189908" cy="4971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9574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57B4F576-FC99-4961-BD4C-E8B281EB9C39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14726" y="1205548"/>
            <a:ext cx="5410070" cy="44469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900"/>
            </a:lvl1pPr>
            <a:lvl2pPr marL="342900" indent="0">
              <a:buFont typeface="Arial" panose="020B0604020202020204" pitchFamily="34" charset="0"/>
              <a:buNone/>
              <a:defRPr sz="825"/>
            </a:lvl2pPr>
            <a:lvl3pPr marL="685800" indent="0">
              <a:buFont typeface="Arial" panose="020B0604020202020204" pitchFamily="34" charset="0"/>
              <a:buNone/>
              <a:defRPr sz="788"/>
            </a:lvl3pPr>
            <a:lvl4pPr marL="1028700" indent="0">
              <a:buFont typeface="Arial" panose="020B0604020202020204" pitchFamily="34" charset="0"/>
              <a:buNone/>
              <a:defRPr sz="750"/>
            </a:lvl4pPr>
            <a:lvl5pPr marL="1371600" indent="0">
              <a:buFont typeface="Arial" panose="020B0604020202020204" pitchFamily="34" charset="0"/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584477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65A62F-17DA-4936-8509-B3C9E57604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1"/>
            <a:ext cx="9144000" cy="10136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vert="horz" lIns="274320" tIns="0" rIns="27432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565DF-47A0-4C78-B423-51407FF4D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891" y="1227551"/>
            <a:ext cx="8736905" cy="494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0586B-4622-490A-AFA5-16C3510B4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7D606-FB15-40D5-BE50-B99102433FE5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06B1D-4E0B-420D-A7D9-8D1F1DF69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74547" y="6356350"/>
            <a:ext cx="53028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330F5-601E-47E5-936A-31BAE81EAF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7891" y="6356350"/>
            <a:ext cx="3965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4A79B-B315-413E-88BB-EFE0B5D603D0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D43EC7-6B53-45F6-A444-96D10C1536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/>
          <a:srcRect l="10942" t="14424" r="10940" b="34605"/>
          <a:stretch/>
        </p:blipFill>
        <p:spPr>
          <a:xfrm>
            <a:off x="7385236" y="6338483"/>
            <a:ext cx="1549201" cy="37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90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60" r:id="rId4"/>
    <p:sldLayoutId id="2147483665" r:id="rId5"/>
    <p:sldLayoutId id="2147483651" r:id="rId6"/>
    <p:sldLayoutId id="2147483652" r:id="rId7"/>
    <p:sldLayoutId id="2147483666" r:id="rId8"/>
    <p:sldLayoutId id="2147483661" r:id="rId9"/>
    <p:sldLayoutId id="2147483662" r:id="rId10"/>
    <p:sldLayoutId id="2147483663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i="0" kern="1200" cap="none" baseline="0">
          <a:solidFill>
            <a:schemeClr val="bg1"/>
          </a:solidFill>
          <a:latin typeface="Mont light" panose="00000500000000000000" pitchFamily="50" charset="0"/>
          <a:ea typeface="+mj-ea"/>
          <a:cs typeface="+mj-cs"/>
        </a:defRPr>
      </a:lvl1pPr>
    </p:titleStyle>
    <p:bodyStyle>
      <a:lvl1pPr marL="225425" indent="-225425" algn="just" defTabSz="685800" rtl="0" eaLnBrk="1" latinLnBrk="0" hangingPunct="1">
        <a:lnSpc>
          <a:spcPct val="110000"/>
        </a:lnSpc>
        <a:spcBef>
          <a:spcPts val="750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539750" indent="-196850" algn="just" defTabSz="685800" rtl="0" eaLnBrk="1" latinLnBrk="0" hangingPunct="1">
        <a:lnSpc>
          <a:spcPct val="110000"/>
        </a:lnSpc>
        <a:spcBef>
          <a:spcPts val="375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857250" indent="-171450" algn="just" defTabSz="685800" rtl="0" eaLnBrk="1" latinLnBrk="0" hangingPunct="1">
        <a:lnSpc>
          <a:spcPct val="110000"/>
        </a:lnSpc>
        <a:spcBef>
          <a:spcPts val="375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200150" indent="-171450" algn="just" defTabSz="685800" rtl="0" eaLnBrk="1" latinLnBrk="0" hangingPunct="1">
        <a:lnSpc>
          <a:spcPct val="110000"/>
        </a:lnSpc>
        <a:spcBef>
          <a:spcPts val="375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543050" indent="-171450" algn="just" defTabSz="685800" rtl="0" eaLnBrk="1" latinLnBrk="0" hangingPunct="1">
        <a:lnSpc>
          <a:spcPct val="110000"/>
        </a:lnSpc>
        <a:spcBef>
          <a:spcPts val="375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51e1a04671e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51e14991229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51e3404084f.pn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151e32d0ea0d.png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151e128f2c0.png"/>
<Relationship Id="rId3" Type="http://schemas.openxmlformats.org/officeDocument/2006/relationships/image" Target="../media/file151e4427bcd8.pn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151e6eaae515.pn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151e5642fd59.pn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file151e113f24d1.png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file151e3ecd475b.png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file151e782f0752.pn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file151e2bd416c1.pn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5.xml"/>
<Relationship Id="rId2" Type="http://schemas.openxmlformats.org/officeDocument/2006/relationships/image" Target="../media/file151e3f83d20.pn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51e59034067.png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1.xml"/>
<Relationship Id="rId2" Type="http://schemas.openxmlformats.org/officeDocument/2006/relationships/image" Target="../media/file151e4e290e09.png"/>
<Relationship Id="rId3" Type="http://schemas.openxmlformats.org/officeDocument/2006/relationships/image" Target="../media/file151efee6dbf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file151e2bf339a2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51e5d5c6d2a.png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51e320046c6.pn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51e4cd88abe.pn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2782" y="1044195"/>
            <a:ext cx="8727509" cy="1129663"/>
          </a:xfrm>
        </p:spPr>
        <p:txBody>
          <a:bodyPr/>
          <a:lstStyle/>
          <a:p>
            <a:r>
              <a:rPr/>
              <a:t>Test Slide Deck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2161" y="2273874"/>
            <a:ext cx="8727509" cy="3757809"/>
          </a:xfrm>
        </p:spPr>
        <p:txBody>
          <a:bodyPr/>
          <a:lstStyle/>
          <a:p>
            <a:r>
              <a:rPr/>
              <a:t>IQR Objects
Daniel Kaschek, IntiQuan
2022-05-17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479234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771900" y="1205547"/>
            <a:ext cx="5152895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2022-05-17 15:28:26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479234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Bullet point with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bold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1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italic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bullet point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Indented by two spaces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one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And back to </a:t>
            </a:r>
            <a:r>
              <a:rPr cap="none" i="1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really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outer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level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Some sort of formula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E</a:t>
            </a:r>
            <a:r>
              <a:rPr cap="none" i="0" b="0" u="none" baseline="-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rel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 = m*c</a:t>
            </a:r>
            <a:r>
              <a:rPr cap="none" i="0" b="0" u="none" baseline="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2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771900" y="1205547"/>
            <a:ext cx="5152895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2022-05-17 15:28:27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187892" y="1205547"/>
            <a:ext cx="3479234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71900" y="1205547"/>
            <a:ext cx="5152895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Bullet point with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bold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1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italic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bullet point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Indented by two spaces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one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And back to </a:t>
            </a:r>
            <a:r>
              <a:rPr cap="none" i="1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really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outer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level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Some sort of formula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E</a:t>
            </a:r>
            <a:r>
              <a:rPr cap="none" i="0" b="0" u="none" baseline="-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rel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 = m*c</a:t>
            </a:r>
            <a:r>
              <a:rPr cap="none" i="0" b="0" u="none" baseline="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2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2022-05-17 15:28:28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</p:spPr>
        <p:txBody>
          <a:bodyPr/>
          <a:lstStyle/>
          <a:p>
            <a:r>
              <a:rPr/>
              <a:t>Layouts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Two Content Right Bigger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323" y="1205547"/>
            <a:ext cx="2827527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2917769" y="1193023"/>
            <a:ext cx="6189908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2022-05-17 15:28:35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Two Content Right Bigger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36323" y="1205547"/>
            <a:ext cx="2827527" cy="4971416"/>
          </a:xfrm>
          <a:prstGeom prst="rect">
            <a:avLst/>
          </a:prstGeom>
        </p:spPr>
      </p:pic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3"/>
          <a:stretch>
            <a:fillRect/>
          </a:stretch>
        </p:blipFill>
        <p:spPr>
          <a:xfrm>
            <a:off x="2917769" y="1193023"/>
            <a:ext cx="6189908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2022-05-17 15:28:35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Two Content Right Bigger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36323" y="1205547"/>
            <a:ext cx="2827527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17769" y="1193023"/>
            <a:ext cx="6189908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Cars data set from R datasets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The data vie the speed of cars and distances taken to stop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2022-05-17 15:28:35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Two Content Right Bigger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323" y="1205547"/>
            <a:ext cx="2827527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2917769" y="1193023"/>
            <a:ext cx="6189908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2022-05-17 15:28:35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</p:spPr>
        <p:txBody>
          <a:bodyPr/>
          <a:lstStyle/>
          <a:p>
            <a:r>
              <a:rPr/>
              <a:t>Test IQR Objects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Plotting white noise (1)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object.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514726" y="1205548"/>
            <a:ext cx="5410070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/>
          <a:p>
            <a:r>
              <a:rPr/>
              <a:t>File: ../Output/01_test/normal_distributions.pdf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2022-05-17 15:28:55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</p:spPr>
        <p:txBody>
          <a:bodyPr/>
          <a:lstStyle/>
          <a:p>
            <a:r>
              <a:rPr/>
              <a:t>Plain Slides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Plotting white noise (2)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object.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514726" y="1205548"/>
            <a:ext cx="5410070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/>
          <a:p>
            <a:r>
              <a:rPr/>
              <a:t>File: ../Output/01_test/normal_distributions.pdf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2022-05-17 15:28:55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Plotting white noise (3)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object.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514726" y="1205548"/>
            <a:ext cx="5410070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/>
          <a:p>
            <a:r>
              <a:rPr/>
              <a:t>File: ../Output/01_test/normal_distributions.pdf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2022-05-17 15:28:55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Well-known table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Used well known standard data set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mtcars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Applied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IQRoutputTable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xfooter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IQRoutputTable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514726" y="1205548"/>
            <a:ext cx="5410070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/>
          <a:p>
            <a:r>
              <a:rPr/>
              <a:t>See R datasets::mtcars
File: ../Output/01_test/cars_table.txt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2022-05-17 15:28:56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3477600" cy="6857999"/>
          </a:xfrm>
        </p:spPr>
        <p:txBody>
          <a:bodyPr/>
          <a:lstStyle/>
          <a:p>
            <a:r>
              <a:rPr/>
              <a:t>Plotting white noise and testing the wide title layout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3564000" y="233999"/>
            <a:ext cx="5360400" cy="549858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564000" y="5816375"/>
            <a:ext cx="5360796" cy="365125"/>
          </a:xfrm>
        </p:spPr>
        <p:txBody>
          <a:bodyPr/>
          <a:lstStyle/>
          <a:p>
            <a:r>
              <a:rPr/>
              <a:t>File: ../Output/01_test/subset_normal_distributions.pdf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64000" y="6356350"/>
            <a:ext cx="5360796" cy="365125"/>
          </a:xfrm>
        </p:spPr>
        <p:txBody>
          <a:bodyPr/>
          <a:lstStyle/>
          <a:p>
            <a:r>
              <a:rPr/>
              <a:t>IQSlidedeck_IQRobjects.R | Date: 2022-05-17 15:28:58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Cars data set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87891" y="1227552"/>
            <a:ext cx="8736905" cy="4479285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87891" y="5816375"/>
            <a:ext cx="8736905" cy="365125"/>
          </a:xfrm>
        </p:spPr>
        <p:txBody>
          <a:bodyPr/>
          <a:lstStyle/>
          <a:p>
            <a:r>
              <a:rPr/>
              <a:t>See R datasets::mtcars
File: ../Output/01_test/cars_table.txt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2022-05-17 15:28:59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/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187891" y="1205547"/>
            <a:ext cx="4326959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19" y="5781584"/>
            <a:ext cx="4326731" cy="445634"/>
          </a:xfrm>
        </p:spPr>
        <p:txBody>
          <a:bodyPr/>
          <a:lstStyle/>
          <a:p>
            <a:r>
              <a:rPr/>
              <a:t>File: ../Output/01_test/normal_distributions_longlist.pdf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5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3"/>
          <a:stretch>
            <a:fillRect/>
          </a:stretch>
        </p:blipFill>
        <p:spPr>
          <a:xfrm>
            <a:off x="4629150" y="1205549"/>
            <a:ext cx="4295645" cy="4446905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629150" y="5781675"/>
            <a:ext cx="4295775" cy="446088"/>
          </a:xfrm>
        </p:spPr>
        <p:txBody>
          <a:bodyPr/>
          <a:lstStyle/>
          <a:p>
            <a:r>
              <a:rPr/>
              <a:t>File: ../Output/01_test/normal_distributions_longlist.pdf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2022-05-17 15:29:00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Just a test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891" y="1227551"/>
            <a:ext cx="8736905" cy="4949412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 shown as plot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2022-05-17 15:28:25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</p:spPr>
        <p:txBody>
          <a:bodyPr/>
          <a:lstStyle/>
          <a:p>
            <a:r>
              <a:rPr/>
              <a:t>Slides with plots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Overview of cars distance vs time to stop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 shown as plot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514726" y="1205548"/>
            <a:ext cx="5410070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/>
          <a:p>
            <a:r>
              <a:rPr/>
              <a:t>Source: Ezekiel, M. (1930) Methods of Correlation Analysis. Wiley.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2022-05-17 15:28:25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 from png file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87891" y="1227551"/>
            <a:ext cx="8736905" cy="49494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2022-05-17 15:28:29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 from pdf file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87891" y="1227551"/>
            <a:ext cx="8736905" cy="49494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2022-05-17 15:28:30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 from ggplot object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87891" y="1227551"/>
            <a:ext cx="8736905" cy="49494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2022-05-17 15:28:34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</p:spPr>
        <p:txBody>
          <a:bodyPr/>
          <a:lstStyle/>
          <a:p>
            <a:r>
              <a:rPr/>
              <a:t>Slides with tables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7" baseType="lpstr">
      <vt:lpstr>Open Sans</vt:lpstr>
      <vt:lpstr>Wingdings</vt:lpstr>
      <vt:lpstr>Arial</vt:lpstr>
      <vt:lpstr>Mont Light</vt:lpstr>
      <vt:lpstr>Calibri</vt:lpstr>
      <vt:lpstr>Mont Heavy</vt:lpstr>
      <vt:lpstr>Office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creator>Daniel Kaschek</dc:creator>
  <cp:lastModifiedBy>daniel2</cp:lastModifiedBy>
  <cp:revision>43</cp:revision>
  <dcterms:created xsi:type="dcterms:W3CDTF">2019-10-14T19:42:36Z</dcterms:created>
  <dcterms:modified xsi:type="dcterms:W3CDTF">2022-05-17T15:29:46Z</dcterms:modified>
</cp:coreProperties>
</file>